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1" r:id="rId1"/>
  </p:sldMasterIdLst>
  <p:notesMasterIdLst>
    <p:notesMasterId r:id="rId133"/>
  </p:notesMasterIdLst>
  <p:sldIdLst>
    <p:sldId id="269" r:id="rId2"/>
    <p:sldId id="270" r:id="rId3"/>
    <p:sldId id="266" r:id="rId4"/>
    <p:sldId id="268" r:id="rId5"/>
    <p:sldId id="267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8" r:id="rId33"/>
    <p:sldId id="297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9" r:id="rId74"/>
    <p:sldId id="338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8" r:id="rId83"/>
    <p:sldId id="347" r:id="rId84"/>
    <p:sldId id="349" r:id="rId85"/>
    <p:sldId id="350" r:id="rId86"/>
    <p:sldId id="352" r:id="rId87"/>
    <p:sldId id="351" r:id="rId88"/>
    <p:sldId id="353" r:id="rId89"/>
    <p:sldId id="354" r:id="rId90"/>
    <p:sldId id="356" r:id="rId91"/>
    <p:sldId id="355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96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4" r:id="rId131"/>
    <p:sldId id="395" r:id="rId13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arolina Baptista" userId="34c6d23aec247ceb" providerId="LiveId" clId="{0A4C7CFC-601D-404E-876D-31D60F56BB88}"/>
    <pc:docChg chg="custSel modSld">
      <pc:chgData name="Ana Carolina Baptista" userId="34c6d23aec247ceb" providerId="LiveId" clId="{0A4C7CFC-601D-404E-876D-31D60F56BB88}" dt="2023-10-24T16:23:42.768" v="3" actId="1076"/>
      <pc:docMkLst>
        <pc:docMk/>
      </pc:docMkLst>
      <pc:sldChg chg="addSp delSp modSp mod">
        <pc:chgData name="Ana Carolina Baptista" userId="34c6d23aec247ceb" providerId="LiveId" clId="{0A4C7CFC-601D-404E-876D-31D60F56BB88}" dt="2023-10-24T16:23:42.768" v="3" actId="1076"/>
        <pc:sldMkLst>
          <pc:docMk/>
          <pc:sldMk cId="1606578272" sldId="342"/>
        </pc:sldMkLst>
        <pc:picChg chg="del">
          <ac:chgData name="Ana Carolina Baptista" userId="34c6d23aec247ceb" providerId="LiveId" clId="{0A4C7CFC-601D-404E-876D-31D60F56BB88}" dt="2023-10-24T16:23:33.901" v="0" actId="478"/>
          <ac:picMkLst>
            <pc:docMk/>
            <pc:sldMk cId="1606578272" sldId="342"/>
            <ac:picMk id="3" creationId="{D241346D-DF73-58E8-7F9E-60270F0ADE12}"/>
          </ac:picMkLst>
        </pc:picChg>
        <pc:picChg chg="add mod">
          <ac:chgData name="Ana Carolina Baptista" userId="34c6d23aec247ceb" providerId="LiveId" clId="{0A4C7CFC-601D-404E-876D-31D60F56BB88}" dt="2023-10-24T16:23:42.768" v="3" actId="1076"/>
          <ac:picMkLst>
            <pc:docMk/>
            <pc:sldMk cId="1606578272" sldId="342"/>
            <ac:picMk id="4" creationId="{3485C370-9455-B32C-188D-39D0314F52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80F31-7348-410D-9F2D-2CA147C10D8A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F92FD-68F3-4A1E-93F0-8DB2D833F1C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893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87e4aa072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87e4aa072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60195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664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6249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8120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94411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6099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95979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3757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6929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2343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162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2036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14424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76701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288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5304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0657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3669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53501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2336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87e4aa072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87e4aa072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18527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822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59227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323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96542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59412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28000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45794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1870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0694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28544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88783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7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99365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4745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185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71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20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797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526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67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915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04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423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198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512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550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25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610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510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043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73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862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349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96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87e4aa072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87e4aa072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780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98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5485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530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434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87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6190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887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011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33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162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3484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4627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360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5299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962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420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5799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3614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2791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149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461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212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7541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998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9486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409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1038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774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3979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5321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5203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5062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4425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9843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3715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116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257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0680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1271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8679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4744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498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8379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87e4aa072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87e4aa072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7934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0214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30325341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30325341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8969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64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0522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9499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3854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4759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5760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584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0081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8276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3618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5114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1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3041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8146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7217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2022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314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291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0274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8553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467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051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50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21877D-96D2-654C-3091-E54DA30CC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98DF49-D8FA-A2ED-8D4A-680DA9A51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D16379-2E55-4FA4-B4D8-5BAAE165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51D6786-56BB-F3B5-E7A8-B958737E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90B760B-9724-D99D-CD15-D5953455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059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DF13D-4593-C60B-D36A-0FDA539B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D55F5A1-0AFC-6AD2-157E-028DC49D2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0A67003-78E4-C38A-CBB3-00EC4709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6A407FE-E4BD-525D-095D-D4770DD0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E1984AA-3201-642D-5909-C65BE6D6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342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91B53F-825F-C55E-0DD6-D1183D54C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EDBDBC5-7FB9-87DA-1EE6-A1EDE76F2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E6CCAC0-D61B-3724-1A39-A8304566F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EECC57C-8043-5A6D-82C9-DACE4901D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F60D786-E68E-08CA-4C37-395C25B4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182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950967" y="719333"/>
            <a:ext cx="10290000" cy="54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819200" y="2571401"/>
            <a:ext cx="6553600" cy="2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7988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950967" y="3286235"/>
            <a:ext cx="4350000" cy="9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5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950967" y="4202025"/>
            <a:ext cx="4350000" cy="5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2" hasCustomPrompt="1"/>
          </p:nvPr>
        </p:nvSpPr>
        <p:spPr>
          <a:xfrm>
            <a:off x="4208567" y="2085567"/>
            <a:ext cx="1092400" cy="1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5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29388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6093600" y="0"/>
            <a:ext cx="6098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68800" y="3286235"/>
            <a:ext cx="4350000" cy="9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5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968800" y="4202025"/>
            <a:ext cx="4350000" cy="5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968800" y="2085567"/>
            <a:ext cx="1092400" cy="1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5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554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CC5D7-E851-6283-7E50-F5EC816D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D79AB7-9354-2EBB-1532-3CAAC14AA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456B210-1BC3-4995-A7F4-1A6A03A2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9ECC90D-EFEA-515D-D3B3-A70E5568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1BD2985-C3D0-906B-AE9E-AABC859F9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643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1F4F3-6C46-8383-7617-0C7BDBB7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E29AF86-7311-B45B-C5AE-5B01978AE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0E815E1-0B30-CEE5-8D02-B903D4C6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8DD54C0-EB47-482F-3FC8-9854340A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5DF943-3ACB-6C88-023C-731A53C4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285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4236-8AB5-02D9-1A95-5070A22E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9DDD1BD-0AD0-3BC6-B344-B05DAB03A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F196165-1293-FB5F-C7C3-A4A3C7FF3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C37C5F6-6599-477E-AE4C-14E44D0EA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8781275-6786-DDF7-9838-E66E872B7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59EE042-10C1-F4C4-6E21-1BE65C87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7404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899C7-40D9-D507-DF62-15E12FA0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CC005BF-3D54-24D7-3D18-823435A74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8842529-F5AC-45A7-736A-0A4462C08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32F42FA-E341-D94A-9A03-31E14CB7FF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5AA44EE-36AA-7F44-C4FB-31AC75509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C344907F-AB1A-7D2B-27A4-DB950F8F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587E62C1-972E-14C3-75E4-0E6FC1D7C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1F4FF35-BC70-F334-E6EF-C34706E8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154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FE944-C9C6-7099-8AAC-3A1C09A8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456CD45-EBE0-95D6-1CFD-F1AE80FC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FD5CE43-804B-A413-4FBF-DFE5B342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F0476D7-90D0-3ACF-0945-3414250C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145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FF8857C-AF41-94CB-7CA5-70673556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98B3E7A-31B1-F80C-8E34-0D7FD00F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C978D35-5D48-4CCD-4B5E-322DCBB2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796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C220F-1452-E60D-AA7E-998EFF59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030DED-1548-9EB6-4D03-8A6230886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4C6CA16-AF5E-D37A-7A89-A46ECB8E4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4F57CA9-8DCE-243D-2C3A-571CB7FEC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D1A33BB-D76F-5215-5A88-6F61AEB5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3455474-C825-C8D8-8D50-B83D7A94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861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06E65-51DF-FC05-E797-51CADE09C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EF897D1-1AC5-7BCC-A063-C77E87EEE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A8E21BA-2E22-EA9B-A936-1F67F813A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4B09630-CE3B-46F4-551E-0E0CBE3E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A3B0A01-19C3-4277-7BC8-3A9A5271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76BE448-F3CA-F04D-B388-A876AADA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113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6AB5BF2-C442-EC14-AA6C-CDFA5D64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195ED72-6A04-B9FD-2BA2-BA1BCF737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731098D-5BFD-F849-3BF1-21AFEAC9F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C2DF6-ECBA-43F3-B086-CF60428897A0}" type="datetimeFigureOut">
              <a:rPr lang="pt-PT" smtClean="0"/>
              <a:t>26/10/2023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188FEE8-CA9E-AD55-E19F-D2BE60FC8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2D1374C-AD23-D51D-4BD9-9BA6D787B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8BEFD-004E-46A0-B904-4F4BA8217D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44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8"/>
          <p:cNvSpPr txBox="1">
            <a:spLocks noGrp="1"/>
          </p:cNvSpPr>
          <p:nvPr>
            <p:ph type="title"/>
          </p:nvPr>
        </p:nvSpPr>
        <p:spPr>
          <a:xfrm>
            <a:off x="-352925" y="4114700"/>
            <a:ext cx="6113335" cy="9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800" dirty="0"/>
              <a:t>Data Analysis </a:t>
            </a:r>
            <a:br>
              <a:rPr lang="en" sz="4800" dirty="0"/>
            </a:br>
            <a:r>
              <a:rPr lang="en" sz="4800" dirty="0"/>
              <a:t>and Integration Project </a:t>
            </a:r>
            <a:br>
              <a:rPr lang="en" sz="4800" dirty="0"/>
            </a:br>
            <a:r>
              <a:rPr lang="en" sz="4800" dirty="0"/>
              <a:t>Presentation</a:t>
            </a:r>
            <a:endParaRPr sz="4800" dirty="0"/>
          </a:p>
        </p:txBody>
      </p:sp>
      <p:sp>
        <p:nvSpPr>
          <p:cNvPr id="484" name="Google Shape;484;p68"/>
          <p:cNvSpPr txBox="1">
            <a:spLocks noGrp="1"/>
          </p:cNvSpPr>
          <p:nvPr>
            <p:ph type="subTitle" idx="1"/>
          </p:nvPr>
        </p:nvSpPr>
        <p:spPr>
          <a:xfrm>
            <a:off x="705853" y="5252763"/>
            <a:ext cx="4915956" cy="5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PT" dirty="0"/>
              <a:t>Diogo Clemente dos Santos 99200</a:t>
            </a:r>
          </a:p>
          <a:p>
            <a:pPr marL="0" indent="0"/>
            <a:r>
              <a:rPr lang="pt-PT" dirty="0"/>
              <a:t>Ana Carolina Baptista 95529</a:t>
            </a:r>
          </a:p>
        </p:txBody>
      </p:sp>
      <p:sp>
        <p:nvSpPr>
          <p:cNvPr id="485" name="Google Shape;485;p68"/>
          <p:cNvSpPr txBox="1">
            <a:spLocks noGrp="1"/>
          </p:cNvSpPr>
          <p:nvPr>
            <p:ph type="title" idx="2"/>
          </p:nvPr>
        </p:nvSpPr>
        <p:spPr>
          <a:xfrm>
            <a:off x="2208032" y="1284395"/>
            <a:ext cx="3552378" cy="113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/>
              <a:t>2023/2024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8B6190-B77A-5CCE-48BE-63E85B586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1418267"/>
            <a:ext cx="531876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534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Select</a:t>
            </a:r>
            <a:r>
              <a:rPr lang="pt-PT" dirty="0"/>
              <a:t> </a:t>
            </a:r>
            <a:r>
              <a:rPr lang="pt-PT" dirty="0" err="1"/>
              <a:t>Values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FCFF5B-CAE2-270E-D4AD-B0A6F7F34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39" y="1418267"/>
            <a:ext cx="7132922" cy="4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09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Sequence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2F5B38-631D-00BD-2FFC-2A58734FB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558290"/>
            <a:ext cx="5372100" cy="37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711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Sequence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3BB09F-9ED3-B0D8-015A-9285E088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16" y="1418267"/>
            <a:ext cx="7340567" cy="46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786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Insert</a:t>
            </a:r>
            <a:r>
              <a:rPr lang="pt-PT" dirty="0"/>
              <a:t>/</a:t>
            </a:r>
            <a:r>
              <a:rPr lang="pt-PT" dirty="0" err="1"/>
              <a:t>Update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279F21-58D9-5C05-DE81-F00A2C809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54" y="1418267"/>
            <a:ext cx="3768892" cy="44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106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Insert</a:t>
            </a:r>
            <a:r>
              <a:rPr lang="pt-PT" dirty="0"/>
              <a:t>/</a:t>
            </a:r>
            <a:r>
              <a:rPr lang="pt-PT" dirty="0" err="1"/>
              <a:t>Update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594ED0-42D3-1C0B-6126-5A0BBFA79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38" y="1418267"/>
            <a:ext cx="7210124" cy="46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0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Voltage</a:t>
            </a:r>
            <a:r>
              <a:rPr lang="pt-PT" dirty="0"/>
              <a:t> </a:t>
            </a:r>
            <a:r>
              <a:rPr lang="pt-PT" dirty="0" err="1"/>
              <a:t>Dimension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9A4493-D51F-690D-A445-2474C8A31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231" y="1418267"/>
            <a:ext cx="6351538" cy="46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422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CSV File Input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C5BA05-176A-5B48-CD8B-8A80DE16A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04" y="1418267"/>
            <a:ext cx="4784791" cy="45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033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CSV File Input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64C695-2677-448D-C177-ED0D86E62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59" y="1418267"/>
            <a:ext cx="6964881" cy="44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835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Sort</a:t>
            </a:r>
            <a:r>
              <a:rPr lang="pt-PT" dirty="0"/>
              <a:t> </a:t>
            </a:r>
            <a:r>
              <a:rPr lang="pt-PT" dirty="0" err="1"/>
              <a:t>rows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E13E6C-5329-CFD7-0C03-B9E487471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87" y="1418267"/>
            <a:ext cx="6258426" cy="44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622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Sort</a:t>
            </a:r>
            <a:r>
              <a:rPr lang="pt-PT" dirty="0"/>
              <a:t> </a:t>
            </a:r>
            <a:r>
              <a:rPr lang="pt-PT" dirty="0" err="1"/>
              <a:t>rows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C0CDBF-9C37-F9EE-CB7A-8F08D4C38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87" y="1418267"/>
            <a:ext cx="7096225" cy="45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86FEF1-3269-5F03-69BB-9FA24AFD9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71" y="1297528"/>
            <a:ext cx="8957258" cy="47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559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Group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229E0D-23CD-21DD-0BB5-E0A914B4C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512" y="1418267"/>
            <a:ext cx="4240976" cy="46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284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Group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DFD7B0-C96F-05A5-B349-921D8C44F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07" y="1418267"/>
            <a:ext cx="7004585" cy="44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170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Select</a:t>
            </a:r>
            <a:r>
              <a:rPr lang="pt-PT" dirty="0"/>
              <a:t> </a:t>
            </a:r>
            <a:r>
              <a:rPr lang="pt-PT" dirty="0" err="1"/>
              <a:t>Values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B77B4F-D158-4A78-6434-C40DE5C7E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1418267"/>
            <a:ext cx="52959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100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Select</a:t>
            </a:r>
            <a:r>
              <a:rPr lang="pt-PT" dirty="0"/>
              <a:t> </a:t>
            </a:r>
            <a:r>
              <a:rPr lang="pt-PT" dirty="0" err="1"/>
              <a:t>Values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CF87EB-08F9-1F57-1A7B-CA2D97CB6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50" y="1418267"/>
            <a:ext cx="7048099" cy="45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709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Sequence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E0DE2B-7305-F41B-2F7B-824CAB297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80" y="1565910"/>
            <a:ext cx="5349240" cy="37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65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Sequence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91ED32-D866-A685-AC8E-0819C7EC8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29" y="1418267"/>
            <a:ext cx="6912142" cy="44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910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Insert</a:t>
            </a:r>
            <a:r>
              <a:rPr lang="pt-PT" dirty="0"/>
              <a:t>/</a:t>
            </a:r>
            <a:r>
              <a:rPr lang="pt-PT" dirty="0" err="1"/>
              <a:t>Update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757353-A85A-BB0C-D6CF-8FE1E6CA1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64" y="1418267"/>
            <a:ext cx="3929871" cy="466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001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Insert</a:t>
            </a:r>
            <a:r>
              <a:rPr lang="pt-PT" dirty="0"/>
              <a:t>/</a:t>
            </a:r>
            <a:r>
              <a:rPr lang="pt-PT" dirty="0" err="1"/>
              <a:t>Update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A78814-6108-A6D3-B8C2-2E219648E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48" y="1418267"/>
            <a:ext cx="7278103" cy="467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105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 txBox="1">
            <a:spLocks noGrp="1"/>
          </p:cNvSpPr>
          <p:nvPr>
            <p:ph type="title" idx="2"/>
          </p:nvPr>
        </p:nvSpPr>
        <p:spPr>
          <a:xfrm>
            <a:off x="4208567" y="2711209"/>
            <a:ext cx="1092400" cy="113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489" name="Google Shape;489;p68">
            <a:hlinkClick r:id="" action="ppaction://noaction"/>
          </p:cNvPr>
          <p:cNvSpPr/>
          <p:nvPr/>
        </p:nvSpPr>
        <p:spPr>
          <a:xfrm>
            <a:off x="311766" y="6251321"/>
            <a:ext cx="333668" cy="30764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524518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Fact</a:t>
            </a:r>
            <a:r>
              <a:rPr lang="pt-PT" dirty="0"/>
              <a:t> </a:t>
            </a:r>
            <a:r>
              <a:rPr lang="pt-PT" dirty="0" err="1"/>
              <a:t>Table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3C581B-60F7-CCAE-6D95-38A44E8C3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88" y="1418267"/>
            <a:ext cx="6333824" cy="46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0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Filter rows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AB7ECA-A3A5-A6EB-CFDC-074CD8CFE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1844040"/>
            <a:ext cx="5676900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666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CSV File Input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4D7627-6794-B92A-4451-E1E1CF11E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36" y="1418267"/>
            <a:ext cx="4734527" cy="44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88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CSV File Input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1F03F6-F7A6-7646-EF17-B65D148A9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76" y="1295194"/>
            <a:ext cx="7028247" cy="45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056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Lookup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06EB74-B2D2-033A-1B07-B724FC48D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63" y="1418267"/>
            <a:ext cx="4523473" cy="459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879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Lookup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FC5958-4A3D-2472-D4BE-11100147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76" y="1418267"/>
            <a:ext cx="7028247" cy="45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67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Lookup</a:t>
            </a:r>
            <a:r>
              <a:rPr lang="pt-PT" dirty="0"/>
              <a:t>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250E39-7D59-723B-CE15-CB0E75A17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38" y="1418267"/>
            <a:ext cx="4466924" cy="45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815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Lookup</a:t>
            </a:r>
            <a:r>
              <a:rPr lang="pt-PT" dirty="0"/>
              <a:t>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CE259-790B-5CDC-8006-BC34DAF7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50" y="1418267"/>
            <a:ext cx="6743299" cy="43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755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Lookup</a:t>
            </a:r>
            <a:r>
              <a:rPr lang="pt-PT" dirty="0"/>
              <a:t> 3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532029-31F0-3C3F-96DF-632604AD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68" y="1418267"/>
            <a:ext cx="4634063" cy="47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81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Lookup</a:t>
            </a:r>
            <a:r>
              <a:rPr lang="pt-PT" dirty="0"/>
              <a:t> 3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077BEC-66C6-CFA3-C5EB-468B0216D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29" y="1418267"/>
            <a:ext cx="7140542" cy="46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497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Select</a:t>
            </a:r>
            <a:r>
              <a:rPr lang="pt-PT" dirty="0"/>
              <a:t> </a:t>
            </a:r>
            <a:r>
              <a:rPr lang="pt-PT" dirty="0" err="1"/>
              <a:t>Values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7029B8-D612-A71F-9017-705C67A1E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1418267"/>
            <a:ext cx="5295900" cy="436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195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Select</a:t>
            </a:r>
            <a:r>
              <a:rPr lang="pt-PT" dirty="0"/>
              <a:t> </a:t>
            </a:r>
            <a:r>
              <a:rPr lang="pt-PT" dirty="0" err="1"/>
              <a:t>Values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7C67B4-3D77-A706-E6C9-C3BC77EC7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61" y="1418267"/>
            <a:ext cx="6887678" cy="44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7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Filter rows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B610CD-D41D-51D7-2E50-25B988795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316" y="1418267"/>
            <a:ext cx="8961368" cy="469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173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Insert</a:t>
            </a:r>
            <a:r>
              <a:rPr lang="pt-PT" dirty="0"/>
              <a:t>/</a:t>
            </a:r>
            <a:r>
              <a:rPr lang="pt-PT" dirty="0" err="1"/>
              <a:t>Update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F6EB1D-DB6C-262B-30AD-BD5C34CA0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86" y="1418267"/>
            <a:ext cx="3591627" cy="42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723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Insert</a:t>
            </a:r>
            <a:r>
              <a:rPr lang="pt-PT" dirty="0"/>
              <a:t>/</a:t>
            </a:r>
            <a:r>
              <a:rPr lang="pt-PT" dirty="0" err="1"/>
              <a:t>Update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EFD42A-7C34-A76E-65AC-D9F9E4FF1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40" y="1418267"/>
            <a:ext cx="6903720" cy="44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5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Filter rows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CAD38E-59C0-0DA5-F670-86B056C81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40" y="1855470"/>
            <a:ext cx="5684520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3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Filter rows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54F7EE-4DFD-58C6-9FE9-B148662C4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97" y="1295792"/>
            <a:ext cx="8993605" cy="47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1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 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53CBE5-B4B4-2455-E817-78C1734F2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76" y="1418267"/>
            <a:ext cx="6278448" cy="4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9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 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3228D97-11C1-2351-98D5-53595B3E0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84" y="1247130"/>
            <a:ext cx="9155631" cy="47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6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 2 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312AB4-BDBD-42F9-3E16-A9245ED66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009" y="1283993"/>
            <a:ext cx="6621981" cy="47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2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 2 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7A5344-9355-203C-BFB1-AEB3A1B77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53" y="1263673"/>
            <a:ext cx="9103694" cy="475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6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>
            <a:spLocks noGrp="1"/>
          </p:cNvSpPr>
          <p:nvPr>
            <p:ph type="title" idx="2"/>
          </p:nvPr>
        </p:nvSpPr>
        <p:spPr>
          <a:xfrm>
            <a:off x="6744210" y="2862400"/>
            <a:ext cx="1092400" cy="113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Group by 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1DA722-4E68-483D-3750-9CE2BAA5A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77" y="1418267"/>
            <a:ext cx="4021645" cy="46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12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Group by 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1937BB-81C9-C370-557B-BB8853F45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47" y="1418267"/>
            <a:ext cx="8879105" cy="46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4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Group by 2 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45BE03-D792-05C2-1CAE-C3C0A0501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49" y="1418267"/>
            <a:ext cx="3890302" cy="44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3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Group by 2 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09C20F-7AD7-E92D-D72B-0F581F360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36" y="1418267"/>
            <a:ext cx="8963927" cy="47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44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Join rows 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E8DE1C-37BF-185E-85E3-D5ED2027C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1443990"/>
            <a:ext cx="3718560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7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Join rows 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6B53307-3AB7-4ABA-D3B1-07260B71E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03" y="1418267"/>
            <a:ext cx="9141794" cy="47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42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 3 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16DECD-6596-9EC6-F9CB-305898978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7" y="1418267"/>
            <a:ext cx="6341645" cy="45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8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 3 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9AAB51-7443-B9D2-4DF3-3D4F10245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77" y="1292706"/>
            <a:ext cx="9009246" cy="46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43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 3 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C1546A-F0CA-36FE-0487-1B5CCF790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30" y="1418267"/>
            <a:ext cx="531114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90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 3 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AF4578-33CC-DB51-3E86-C8A0DD78B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11" y="1418267"/>
            <a:ext cx="9059378" cy="468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2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465" name="Google Shape;465;p66">
            <a:hlinkClick r:id="" action="ppaction://noaction"/>
          </p:cNvPr>
          <p:cNvSpPr/>
          <p:nvPr/>
        </p:nvSpPr>
        <p:spPr>
          <a:xfrm>
            <a:off x="311766" y="6251321"/>
            <a:ext cx="333668" cy="30764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688C1F8-AC0B-178D-326A-CA90C797A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28" y="1297969"/>
            <a:ext cx="7574543" cy="426206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CSV file 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756EC9-DC96-399E-C5A9-B0A8CB79E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670" y="1418267"/>
            <a:ext cx="8328660" cy="46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03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CSV file 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BCE28E-A439-6626-7BBE-F9B2A2E3A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21" y="1244058"/>
            <a:ext cx="9203757" cy="48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97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Output file 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DFE7DA4-7F9C-9B35-4210-3CB7329D6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80" y="1418267"/>
            <a:ext cx="2769639" cy="4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93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 txBox="1">
            <a:spLocks noGrp="1"/>
          </p:cNvSpPr>
          <p:nvPr>
            <p:ph type="title" idx="2"/>
          </p:nvPr>
        </p:nvSpPr>
        <p:spPr>
          <a:xfrm>
            <a:off x="4208567" y="2711209"/>
            <a:ext cx="1092400" cy="113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489" name="Google Shape;489;p68">
            <a:hlinkClick r:id="" action="ppaction://noaction"/>
          </p:cNvPr>
          <p:cNvSpPr/>
          <p:nvPr/>
        </p:nvSpPr>
        <p:spPr>
          <a:xfrm>
            <a:off x="311766" y="6251321"/>
            <a:ext cx="333668" cy="30764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Analysis Job 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158665-0D05-9C7B-D1CE-D05345BED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51" y="1418267"/>
            <a:ext cx="4883697" cy="46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09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 CSV configuration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9B3656-C84D-11FB-53A1-1E73FA458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60" y="2152650"/>
            <a:ext cx="528828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1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Convert to number configuration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205DE2-E2A6-D25B-24A8-3D9BA0BE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0" y="1418267"/>
            <a:ext cx="4907280" cy="456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1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Scatter plot configuration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786466-58AF-1E20-8F31-87635480E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50" y="1418267"/>
            <a:ext cx="5066899" cy="468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98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Analysis results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B6AFB3-82F5-5D05-85E4-1FE7A0CAC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17" y="1418267"/>
            <a:ext cx="5337765" cy="45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13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Lisbon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445848-8B10-2E45-2A93-1A1C5EF91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10" y="1418267"/>
            <a:ext cx="4411980" cy="22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3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CSV file input</a:t>
            </a:r>
            <a:endParaRPr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30E16D3-D106-87EF-8B57-C6EAEEFB5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41826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1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Sintra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58E6E2-A73E-00BC-7F59-FA1DF5483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418267"/>
            <a:ext cx="440436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54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Porto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F17C7E-89F3-FB54-BB81-2FF9A68D2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30" y="1418267"/>
            <a:ext cx="439674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91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Vila Nova de Gaia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0914B4-6A5F-AD84-9F18-B9B05857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60" y="1418267"/>
            <a:ext cx="6202680" cy="22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23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>
            <a:spLocks noGrp="1"/>
          </p:cNvSpPr>
          <p:nvPr>
            <p:ph type="title" idx="2"/>
          </p:nvPr>
        </p:nvSpPr>
        <p:spPr>
          <a:xfrm>
            <a:off x="6744210" y="2862400"/>
            <a:ext cx="1092400" cy="113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296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Transformation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958754-D0FD-EA19-44A4-BA43C9F85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747386"/>
            <a:ext cx="5562600" cy="28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32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CSV file input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2EED663-0464-9E88-8B85-6CFDE540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25" y="1418267"/>
            <a:ext cx="4676949" cy="466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88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CSV file input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989EF6-72EF-F818-97A5-CB345E091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09" y="1418267"/>
            <a:ext cx="8679782" cy="45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15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CSV file input 2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5E64A1-BC74-21EE-6B35-F5E59598F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267" y="1289930"/>
            <a:ext cx="4749466" cy="47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79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CSV file input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0BC57B-83FC-28E5-A967-57E7E7E8A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35" y="1418267"/>
            <a:ext cx="8355129" cy="43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70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61D17D-E3B9-6822-7DE3-B9B5BE4A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70" y="1418267"/>
            <a:ext cx="528066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3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CSV file input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8341BE-0237-A590-C1FB-1D0DF7717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02" y="1418267"/>
            <a:ext cx="8536995" cy="44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31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77B756-F71D-3B3A-A596-574C311CB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46" y="1293959"/>
            <a:ext cx="8879907" cy="466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36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682AEA-4CF8-317A-1B9D-DD171F03E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1418267"/>
            <a:ext cx="5318760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44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6A2279-A408-F1AA-353B-5C629C367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58" y="1418267"/>
            <a:ext cx="8870683" cy="46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1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7EDA45-1D07-6B4B-F782-32BCB8220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26" y="1418267"/>
            <a:ext cx="6533548" cy="46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63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4472EF-EE91-517F-ECEA-3F847D343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32" y="1279727"/>
            <a:ext cx="9043336" cy="472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99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4DD4BF-B51D-03E5-3B1A-0DF5AAE64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46" y="1418267"/>
            <a:ext cx="6365307" cy="456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89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EB658C-236D-D796-F516-C35583AB5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93" y="1418267"/>
            <a:ext cx="8642283" cy="45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97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Group By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75795C-4F0F-A56F-8388-F9BC883D5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39" y="1418267"/>
            <a:ext cx="4770321" cy="4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Group By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346DD8-FF83-79C5-4B45-32EFFF337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52" y="1418267"/>
            <a:ext cx="8342095" cy="43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09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Group By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D940E1-447B-1B77-0FB5-7EE8401F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54" y="1418267"/>
            <a:ext cx="4758891" cy="46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2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CSV file input 2</a:t>
            </a:r>
            <a:endParaRPr dirty="0"/>
          </a:p>
        </p:txBody>
      </p:sp>
      <p:sp>
        <p:nvSpPr>
          <p:cNvPr id="465" name="Google Shape;465;p66">
            <a:hlinkClick r:id="" action="ppaction://noaction"/>
          </p:cNvPr>
          <p:cNvSpPr/>
          <p:nvPr/>
        </p:nvSpPr>
        <p:spPr>
          <a:xfrm>
            <a:off x="311766" y="6251321"/>
            <a:ext cx="333668" cy="30764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234B5B-F188-9B60-16C9-E264909D7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88" y="1418267"/>
            <a:ext cx="4724423" cy="47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736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Group By 2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21CDD98-FD26-F3E5-3057-A56BAA4D0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77" y="1418267"/>
            <a:ext cx="8399446" cy="43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47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Join Rows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B19599-EA3C-3C1F-2BBC-8D42134FA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30" y="1451610"/>
            <a:ext cx="3710940" cy="39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7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Join Rows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AA6D4D-0FF7-9104-32EA-6C69DEF6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16" y="1418267"/>
            <a:ext cx="8141168" cy="42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97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Calculator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7E0F5E-0C29-AB1E-5D2D-4AECD2F70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49" y="2015782"/>
            <a:ext cx="9586161" cy="28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616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Calculator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FB2749-2EA4-3CE9-AEE0-F7D4D0499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47" y="1418267"/>
            <a:ext cx="8574305" cy="44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030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 3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0092D0-F828-4CCE-A28C-DE913E84F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90" y="1418267"/>
            <a:ext cx="526542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65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 3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172FA5-1DC5-D29D-94E6-1A99BC6E1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69" y="1462383"/>
            <a:ext cx="8481862" cy="44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306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Filter Rows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6BFA7F-9F8F-0747-9252-DF4B31855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874520"/>
            <a:ext cx="563880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29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Filter Rows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CFE1B9-386A-A89D-55B5-040F72AAD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205" y="1418267"/>
            <a:ext cx="8301589" cy="433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00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 3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5F502C-C639-D678-E34D-67AA1DD3A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92" y="1510509"/>
            <a:ext cx="5949816" cy="43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1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CSV file input 2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09E410-621E-EF84-3938-36CD53BA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83" y="1418267"/>
            <a:ext cx="8849634" cy="46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926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Sort Rows 3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1516FA-6FA1-27B2-0F9F-4A0B3D776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68" y="1418267"/>
            <a:ext cx="8101464" cy="425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17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 4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DFE42D-1C92-BC39-FE6E-208ECF3B3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1418267"/>
            <a:ext cx="5303520" cy="43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47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 4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115E08-2F6E-BF0D-A97B-B6CF35072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79" y="1418267"/>
            <a:ext cx="8931041" cy="46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90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CSV file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35427F-6C40-6AB3-5E0B-9DEB9B9B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298207"/>
            <a:ext cx="8343900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84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CSV file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370AF5-E204-BEF0-8431-2AB98A95B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16" y="1418267"/>
            <a:ext cx="8522368" cy="446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3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Output file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554CA4-A72E-9A9E-B00D-E8F5C7192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76" y="1418267"/>
            <a:ext cx="3980648" cy="44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048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 txBox="1">
            <a:spLocks noGrp="1"/>
          </p:cNvSpPr>
          <p:nvPr>
            <p:ph type="title" idx="2"/>
          </p:nvPr>
        </p:nvSpPr>
        <p:spPr>
          <a:xfrm>
            <a:off x="4208567" y="2711209"/>
            <a:ext cx="1092400" cy="113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489" name="Google Shape;489;p68">
            <a:hlinkClick r:id="" action="ppaction://noaction"/>
          </p:cNvPr>
          <p:cNvSpPr/>
          <p:nvPr/>
        </p:nvSpPr>
        <p:spPr>
          <a:xfrm>
            <a:off x="311766" y="6251321"/>
            <a:ext cx="333668" cy="30764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1589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Script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12F7C1-AB1A-5E15-72DE-ABC9315F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82" y="1363088"/>
            <a:ext cx="4410236" cy="471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78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>
            <a:spLocks noGrp="1"/>
          </p:cNvSpPr>
          <p:nvPr>
            <p:ph type="title" idx="2"/>
          </p:nvPr>
        </p:nvSpPr>
        <p:spPr>
          <a:xfrm>
            <a:off x="6744210" y="2862400"/>
            <a:ext cx="1092400" cy="113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6275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Location</a:t>
            </a:r>
            <a:r>
              <a:rPr lang="pt-PT" dirty="0"/>
              <a:t> </a:t>
            </a:r>
            <a:r>
              <a:rPr lang="pt-PT" dirty="0" err="1"/>
              <a:t>dimension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8075C7-5FD3-F0A8-5C2B-2D5E01AA9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94" y="1307908"/>
            <a:ext cx="6207212" cy="45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3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</a:t>
            </a:r>
            <a:endParaRPr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A5461B8-87B5-EBEA-B605-B95D4969B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30" y="1418267"/>
            <a:ext cx="5311140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762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CSV file input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456D15-6A8E-A583-2CAC-2A662AE86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61" y="1418267"/>
            <a:ext cx="4584678" cy="43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60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CSV file input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77840A-3CF4-964C-CF9F-3BA445321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29" y="1418267"/>
            <a:ext cx="4938942" cy="43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406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Sort</a:t>
            </a:r>
            <a:r>
              <a:rPr lang="pt-PT" dirty="0"/>
              <a:t> </a:t>
            </a:r>
            <a:r>
              <a:rPr lang="pt-PT" dirty="0" err="1"/>
              <a:t>rows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CA9161-EE27-7C8E-EDD3-E2C6F7004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17" y="1418267"/>
            <a:ext cx="6496966" cy="464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25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Sort</a:t>
            </a:r>
            <a:r>
              <a:rPr lang="pt-PT" dirty="0"/>
              <a:t> </a:t>
            </a:r>
            <a:r>
              <a:rPr lang="pt-PT" dirty="0" err="1"/>
              <a:t>rows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D0C57C-C10E-2B33-CD34-21CDF97C7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19" y="1307908"/>
            <a:ext cx="5202162" cy="45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66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Group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EAA9F5-A936-3B23-1991-052A6870F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40" y="1292773"/>
            <a:ext cx="4283919" cy="463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076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Group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719E0D-868B-DEAD-D7C0-4E30356FA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23" y="1418267"/>
            <a:ext cx="7145153" cy="45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54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Select</a:t>
            </a:r>
            <a:r>
              <a:rPr lang="pt-PT" dirty="0"/>
              <a:t> </a:t>
            </a:r>
            <a:r>
              <a:rPr lang="pt-PT" dirty="0" err="1"/>
              <a:t>Values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E3B1C7-07BD-B2C7-FF81-66F3C4CFF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60" y="1418267"/>
            <a:ext cx="528828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564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Select</a:t>
            </a:r>
            <a:r>
              <a:rPr lang="pt-PT" dirty="0"/>
              <a:t> </a:t>
            </a:r>
            <a:r>
              <a:rPr lang="pt-PT" dirty="0" err="1"/>
              <a:t>Values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BBAF44-F93C-54D1-7643-F8065A07B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24" y="1418267"/>
            <a:ext cx="7233351" cy="46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188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Sequence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6C3F08-82C1-2EA3-2C3C-2DE333CE2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565910"/>
            <a:ext cx="5372100" cy="37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29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Sequence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95BD62-2AB2-021B-197A-EBAC804B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39" y="1418267"/>
            <a:ext cx="7096322" cy="45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0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Select values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CB4C4A-88C0-528C-4980-A99FA8376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21" y="1418267"/>
            <a:ext cx="8786558" cy="45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98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Insert</a:t>
            </a:r>
            <a:r>
              <a:rPr lang="pt-PT" dirty="0"/>
              <a:t>/</a:t>
            </a:r>
            <a:r>
              <a:rPr lang="pt-PT" dirty="0" err="1"/>
              <a:t>Update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D4E940-98E3-5667-C46A-742D69171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98" y="1418267"/>
            <a:ext cx="3890404" cy="46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656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Insert</a:t>
            </a:r>
            <a:r>
              <a:rPr lang="pt-PT" dirty="0"/>
              <a:t>/</a:t>
            </a:r>
            <a:r>
              <a:rPr lang="pt-PT" dirty="0" err="1"/>
              <a:t>Update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86DA3B-B808-312A-8F48-9456542CB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88" y="1418267"/>
            <a:ext cx="7174624" cy="461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88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Time </a:t>
            </a:r>
            <a:r>
              <a:rPr lang="pt-PT" dirty="0" err="1"/>
              <a:t>Dimension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2BB4F1-3F81-8D0C-584E-AA10F37DA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83" y="1307908"/>
            <a:ext cx="6265234" cy="45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971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CSV File Input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64AB6A-F16A-78D8-BEDE-BDCDA2072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13" y="1418267"/>
            <a:ext cx="4701974" cy="44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77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/>
              <a:t>CSV File Input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6F0E8D-D791-7AA6-E5C0-EE48D8E49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50" y="1418267"/>
            <a:ext cx="7124499" cy="455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120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Sort</a:t>
            </a:r>
            <a:r>
              <a:rPr lang="pt-PT" dirty="0"/>
              <a:t> </a:t>
            </a:r>
            <a:r>
              <a:rPr lang="pt-PT" dirty="0" err="1"/>
              <a:t>Rows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76AED3-B517-69BB-ABF6-42FCFECE0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02" y="1418267"/>
            <a:ext cx="6398995" cy="46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944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Sort</a:t>
            </a:r>
            <a:r>
              <a:rPr lang="pt-PT" dirty="0"/>
              <a:t> </a:t>
            </a:r>
            <a:r>
              <a:rPr lang="pt-PT" dirty="0" err="1"/>
              <a:t>Rows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E817FA-9AF6-BBBB-CA6B-053BB6FC3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70" y="1300737"/>
            <a:ext cx="7337659" cy="47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429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Group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12E519-95D0-2FF0-CFD0-210329C9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88" y="1289931"/>
            <a:ext cx="4314423" cy="46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706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Group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A42677-1C56-F082-E1C7-610920841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97" y="1418267"/>
            <a:ext cx="7241406" cy="46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105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1000" y="690267"/>
            <a:ext cx="102900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PT" dirty="0" err="1"/>
              <a:t>Select</a:t>
            </a:r>
            <a:r>
              <a:rPr lang="pt-PT" dirty="0"/>
              <a:t> </a:t>
            </a:r>
            <a:r>
              <a:rPr lang="pt-PT" dirty="0" err="1"/>
              <a:t>Values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BC3318-FE9E-05E6-E46B-740CD91BF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0" y="1418267"/>
            <a:ext cx="5273040" cy="43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93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326</Words>
  <Application>Microsoft Office PowerPoint</Application>
  <PresentationFormat>Ecrã Panorâmico</PresentationFormat>
  <Paragraphs>134</Paragraphs>
  <Slides>131</Slides>
  <Notes>131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131</vt:i4>
      </vt:variant>
    </vt:vector>
  </HeadingPairs>
  <TitlesOfParts>
    <vt:vector size="137" baseType="lpstr">
      <vt:lpstr>Arial</vt:lpstr>
      <vt:lpstr>Calibri</vt:lpstr>
      <vt:lpstr>Calibri Light</vt:lpstr>
      <vt:lpstr>Montserrat</vt:lpstr>
      <vt:lpstr>Playfair Display</vt:lpstr>
      <vt:lpstr>Tema do Office</vt:lpstr>
      <vt:lpstr>Data Analysis  and Integration Project  Presentation</vt:lpstr>
      <vt:lpstr>01</vt:lpstr>
      <vt:lpstr>Transformation</vt:lpstr>
      <vt:lpstr>CSV file input</vt:lpstr>
      <vt:lpstr>CSV file input</vt:lpstr>
      <vt:lpstr>CSV file input 2</vt:lpstr>
      <vt:lpstr>CSV file input 2</vt:lpstr>
      <vt:lpstr>Select values</vt:lpstr>
      <vt:lpstr>Select values</vt:lpstr>
      <vt:lpstr>Select values 2</vt:lpstr>
      <vt:lpstr>Select values 2</vt:lpstr>
      <vt:lpstr>Filter rows</vt:lpstr>
      <vt:lpstr>Filter rows</vt:lpstr>
      <vt:lpstr>Filter rows 2</vt:lpstr>
      <vt:lpstr>Filter rows 2</vt:lpstr>
      <vt:lpstr>Sort rows </vt:lpstr>
      <vt:lpstr>Sort rows </vt:lpstr>
      <vt:lpstr>Sort rows 2 </vt:lpstr>
      <vt:lpstr>Sort rows 2 </vt:lpstr>
      <vt:lpstr>Group by </vt:lpstr>
      <vt:lpstr>Group by </vt:lpstr>
      <vt:lpstr>Group by 2 </vt:lpstr>
      <vt:lpstr>Group by 2 </vt:lpstr>
      <vt:lpstr>Join rows </vt:lpstr>
      <vt:lpstr>Join rows </vt:lpstr>
      <vt:lpstr>Sort rows 3 </vt:lpstr>
      <vt:lpstr>Sort rows 3 </vt:lpstr>
      <vt:lpstr>Select values 3 </vt:lpstr>
      <vt:lpstr>Select values 3 </vt:lpstr>
      <vt:lpstr>CSV file </vt:lpstr>
      <vt:lpstr>CSV file </vt:lpstr>
      <vt:lpstr>Output file </vt:lpstr>
      <vt:lpstr>02</vt:lpstr>
      <vt:lpstr>Analysis Job </vt:lpstr>
      <vt:lpstr> CSV configuration</vt:lpstr>
      <vt:lpstr>Convert to number configuration</vt:lpstr>
      <vt:lpstr>Scatter plot configuration</vt:lpstr>
      <vt:lpstr>Analysis results</vt:lpstr>
      <vt:lpstr>Lisbon</vt:lpstr>
      <vt:lpstr>Sintra</vt:lpstr>
      <vt:lpstr>Porto</vt:lpstr>
      <vt:lpstr>Vila Nova de Gaia</vt:lpstr>
      <vt:lpstr>03</vt:lpstr>
      <vt:lpstr>Transformation</vt:lpstr>
      <vt:lpstr>CSV file input</vt:lpstr>
      <vt:lpstr>CSV file input</vt:lpstr>
      <vt:lpstr>CSV file input 2</vt:lpstr>
      <vt:lpstr>CSV file input 2</vt:lpstr>
      <vt:lpstr>Select Values</vt:lpstr>
      <vt:lpstr>Select Values</vt:lpstr>
      <vt:lpstr>Select Values 2</vt:lpstr>
      <vt:lpstr>Select Values 2</vt:lpstr>
      <vt:lpstr>Sort Rows</vt:lpstr>
      <vt:lpstr>Sort Rows</vt:lpstr>
      <vt:lpstr>Sort Rows 2</vt:lpstr>
      <vt:lpstr>Sort Rows 2</vt:lpstr>
      <vt:lpstr>Group By</vt:lpstr>
      <vt:lpstr>Group By</vt:lpstr>
      <vt:lpstr>Group By 2</vt:lpstr>
      <vt:lpstr>Group By 2</vt:lpstr>
      <vt:lpstr>Join Rows</vt:lpstr>
      <vt:lpstr>Join Rows</vt:lpstr>
      <vt:lpstr>Calculator</vt:lpstr>
      <vt:lpstr>Calculator</vt:lpstr>
      <vt:lpstr>Select Values 3</vt:lpstr>
      <vt:lpstr>Select Values 3</vt:lpstr>
      <vt:lpstr>Filter Rows</vt:lpstr>
      <vt:lpstr>Filter Rows</vt:lpstr>
      <vt:lpstr>Sort Rows 3</vt:lpstr>
      <vt:lpstr>Sort Rows 3</vt:lpstr>
      <vt:lpstr>Select Values 4</vt:lpstr>
      <vt:lpstr>Select Values 4</vt:lpstr>
      <vt:lpstr>CSV file</vt:lpstr>
      <vt:lpstr>CSV file</vt:lpstr>
      <vt:lpstr>Output file</vt:lpstr>
      <vt:lpstr>04</vt:lpstr>
      <vt:lpstr>Script</vt:lpstr>
      <vt:lpstr>05</vt:lpstr>
      <vt:lpstr>Location dimension</vt:lpstr>
      <vt:lpstr>CSV file input</vt:lpstr>
      <vt:lpstr>CSV file input</vt:lpstr>
      <vt:lpstr>Sort rows</vt:lpstr>
      <vt:lpstr>Sort rows</vt:lpstr>
      <vt:lpstr>Group by</vt:lpstr>
      <vt:lpstr>Group by</vt:lpstr>
      <vt:lpstr>Select Values</vt:lpstr>
      <vt:lpstr>Select Values</vt:lpstr>
      <vt:lpstr>Add Sequence</vt:lpstr>
      <vt:lpstr>Add Sequence</vt:lpstr>
      <vt:lpstr>Insert/Update</vt:lpstr>
      <vt:lpstr>Insert/Update</vt:lpstr>
      <vt:lpstr>Time Dimension</vt:lpstr>
      <vt:lpstr>CSV File Input</vt:lpstr>
      <vt:lpstr>CSV File Input</vt:lpstr>
      <vt:lpstr>Sort Rows</vt:lpstr>
      <vt:lpstr>Sort Rows</vt:lpstr>
      <vt:lpstr>Group by</vt:lpstr>
      <vt:lpstr>Group by</vt:lpstr>
      <vt:lpstr>Select Values</vt:lpstr>
      <vt:lpstr>Select Values</vt:lpstr>
      <vt:lpstr>Add Sequence</vt:lpstr>
      <vt:lpstr>Add Sequence</vt:lpstr>
      <vt:lpstr>Insert/Update</vt:lpstr>
      <vt:lpstr>Insert/Update</vt:lpstr>
      <vt:lpstr>Voltage Dimension</vt:lpstr>
      <vt:lpstr>CSV File Input</vt:lpstr>
      <vt:lpstr>CSV File Input</vt:lpstr>
      <vt:lpstr>Sort rows</vt:lpstr>
      <vt:lpstr>Sort rows</vt:lpstr>
      <vt:lpstr>Group By</vt:lpstr>
      <vt:lpstr>Group By</vt:lpstr>
      <vt:lpstr>Select Values</vt:lpstr>
      <vt:lpstr>Select Values</vt:lpstr>
      <vt:lpstr>Add Sequence</vt:lpstr>
      <vt:lpstr>Add Sequence</vt:lpstr>
      <vt:lpstr>Insert/Update</vt:lpstr>
      <vt:lpstr>Insert/Update</vt:lpstr>
      <vt:lpstr>06</vt:lpstr>
      <vt:lpstr>Fact Table</vt:lpstr>
      <vt:lpstr>CSV File Input</vt:lpstr>
      <vt:lpstr>CSV File Input</vt:lpstr>
      <vt:lpstr>Database Lookup</vt:lpstr>
      <vt:lpstr>Database Lookup</vt:lpstr>
      <vt:lpstr>Database Lookup 2</vt:lpstr>
      <vt:lpstr>Database Lookup 2</vt:lpstr>
      <vt:lpstr>Database Lookup 3</vt:lpstr>
      <vt:lpstr>Database Lookup 3</vt:lpstr>
      <vt:lpstr>Select Values</vt:lpstr>
      <vt:lpstr>Select Values</vt:lpstr>
      <vt:lpstr>Insert/Update</vt:lpstr>
      <vt:lpstr>Insert/Update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Carolina Peixoto Baptista</dc:creator>
  <cp:lastModifiedBy>Ana Carolina Peixoto Baptista</cp:lastModifiedBy>
  <cp:revision>26</cp:revision>
  <dcterms:created xsi:type="dcterms:W3CDTF">2023-10-19T09:20:46Z</dcterms:created>
  <dcterms:modified xsi:type="dcterms:W3CDTF">2023-10-26T23:50:56Z</dcterms:modified>
</cp:coreProperties>
</file>